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87"/>
    <p:restoredTop sz="96327"/>
  </p:normalViewPr>
  <p:slideViewPr>
    <p:cSldViewPr snapToGrid="0">
      <p:cViewPr varScale="1">
        <p:scale>
          <a:sx n="199" d="100"/>
          <a:sy n="199" d="100"/>
        </p:scale>
        <p:origin x="2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lickr.com/photos/harry_nl/5224692068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o.wikipedia.org/wiki/Sinuskurv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E360B-A554-B1B1-F598-D789EC4D1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2199675"/>
            <a:ext cx="3339281" cy="2014210"/>
          </a:xfrm>
        </p:spPr>
        <p:txBody>
          <a:bodyPr>
            <a:normAutofit/>
          </a:bodyPr>
          <a:lstStyle/>
          <a:p>
            <a:r>
              <a:rPr lang="de-DE" sz="6000" dirty="0"/>
              <a:t>Traffic Jam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2349032-C788-05D6-C647-CDB675C36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1" y="4763803"/>
            <a:ext cx="3339281" cy="1464378"/>
          </a:xfrm>
        </p:spPr>
        <p:txBody>
          <a:bodyPr>
            <a:normAutofit/>
          </a:bodyPr>
          <a:lstStyle/>
          <a:p>
            <a:r>
              <a:rPr lang="de-DE" sz="1800" dirty="0"/>
              <a:t>Wenn‘s mal wieder länger dauert...</a:t>
            </a:r>
          </a:p>
        </p:txBody>
      </p:sp>
      <p:pic>
        <p:nvPicPr>
          <p:cNvPr id="5" name="Grafik 4" descr="Ein Bild, das draußen, Landfahrzeug, Fahrzeug, Himmel enthält.&#10;&#10;Automatisch generierte Beschreibung">
            <a:extLst>
              <a:ext uri="{FF2B5EF4-FFF2-40B4-BE49-F238E27FC236}">
                <a16:creationId xmlns:a16="http://schemas.microsoft.com/office/drawing/2014/main" id="{BDAE85FE-E509-624C-34CA-E31B64A782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332" r="1020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750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D78E0-1B41-86DF-7596-415C025F9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de-DE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C4854A-8B85-35C0-7431-9966BBC78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de-DE" dirty="0"/>
              <a:t>Das System soll die schnellste Verbindung von Zürich nach Basel finden</a:t>
            </a:r>
          </a:p>
          <a:p>
            <a:r>
              <a:rPr lang="de-DE" dirty="0"/>
              <a:t>Es sind 3 verschiedene Routen möglich</a:t>
            </a:r>
          </a:p>
          <a:p>
            <a:r>
              <a:rPr lang="de-DE" dirty="0"/>
              <a:t>Es treffen laufend neue Staumeldungen ein und andere lösen sich wieder auf</a:t>
            </a:r>
          </a:p>
          <a:p>
            <a:endParaRPr lang="de-DE" dirty="0"/>
          </a:p>
        </p:txBody>
      </p:sp>
      <p:pic>
        <p:nvPicPr>
          <p:cNvPr id="7" name="Grafik 6" descr="Ein Bild, das Karte, Text, Atlas enthält.&#10;&#10;Automatisch generierte Beschreibung">
            <a:extLst>
              <a:ext uri="{FF2B5EF4-FFF2-40B4-BE49-F238E27FC236}">
                <a16:creationId xmlns:a16="http://schemas.microsoft.com/office/drawing/2014/main" id="{000ECC9C-B999-6D81-2947-FE9099198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984" y="2134329"/>
            <a:ext cx="5451627" cy="275307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487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8D78E0-1B41-86DF-7596-415C025F9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884" y="1396517"/>
            <a:ext cx="3108626" cy="658366"/>
          </a:xfrm>
        </p:spPr>
        <p:txBody>
          <a:bodyPr anchor="b">
            <a:normAutofit/>
          </a:bodyPr>
          <a:lstStyle/>
          <a:p>
            <a:r>
              <a:rPr lang="de-DE" sz="3200" dirty="0">
                <a:solidFill>
                  <a:srgbClr val="EBEBEB"/>
                </a:solidFill>
              </a:rPr>
              <a:t>Lösungsansatz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C4854A-8B85-35C0-7431-9966BBC78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2235933"/>
            <a:ext cx="3517454" cy="3709642"/>
          </a:xfrm>
        </p:spPr>
        <p:txBody>
          <a:bodyPr>
            <a:normAutofit/>
          </a:bodyPr>
          <a:lstStyle/>
          <a:p>
            <a:r>
              <a:rPr lang="de-DE" sz="1400" dirty="0">
                <a:solidFill>
                  <a:srgbClr val="FFFFFF"/>
                </a:solidFill>
              </a:rPr>
              <a:t>Navigation  auf Basis von Knoten und Kanten mit einer bekannten Dauer</a:t>
            </a:r>
          </a:p>
          <a:p>
            <a:r>
              <a:rPr lang="de-DE" sz="1400" dirty="0">
                <a:solidFill>
                  <a:srgbClr val="FFFFFF"/>
                </a:solidFill>
              </a:rPr>
              <a:t>Stauwerte werden dynamisch zu den Kanten hinzugezählt</a:t>
            </a:r>
          </a:p>
          <a:p>
            <a:r>
              <a:rPr lang="de-DE" sz="1400" dirty="0">
                <a:solidFill>
                  <a:srgbClr val="FFFFFF"/>
                </a:solidFill>
              </a:rPr>
              <a:t>Kürzeste Strecke wird nach jedem Stream-Update neu berechnet</a:t>
            </a:r>
          </a:p>
          <a:p>
            <a:endParaRPr lang="de-DE" sz="1400" dirty="0">
              <a:solidFill>
                <a:srgbClr val="FFFFF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C70B003-4172-D8AB-B5C2-2C3EFA84B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182" y="1339914"/>
            <a:ext cx="7319527" cy="349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8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4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CD51FE-23C8-F064-6426-0FBEB032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Stream Producer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25" name="Freeform: Shape 18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pic>
        <p:nvPicPr>
          <p:cNvPr id="9" name="Grafik 8" descr="Ein Bild, das Screenshot, Reihe, Diagramm enthält.&#10;&#10;Automatisch generierte Beschreibung">
            <a:extLst>
              <a:ext uri="{FF2B5EF4-FFF2-40B4-BE49-F238E27FC236}">
                <a16:creationId xmlns:a16="http://schemas.microsoft.com/office/drawing/2014/main" id="{18D22167-0E77-CDCF-D126-0C57D48F0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63742" y="2072434"/>
            <a:ext cx="3980139" cy="2713128"/>
          </a:xfrm>
          <a:prstGeom prst="rect">
            <a:avLst/>
          </a:prstGeom>
          <a:effectLst/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15C4F6A-0654-4888-38FB-C7ED835CB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Der Stream Producer erstellt Basis einer Sinusfunktion zunehmende und abnehmende Stauwerte zwischen 0 und 20 min.</a:t>
            </a:r>
          </a:p>
          <a:p>
            <a:r>
              <a:rPr lang="de-DE" dirty="0">
                <a:solidFill>
                  <a:srgbClr val="FFFFFF"/>
                </a:solidFill>
              </a:rPr>
              <a:t>Immer nach 10 Sek wird eine andere Kante angepasst</a:t>
            </a:r>
          </a:p>
          <a:p>
            <a:r>
              <a:rPr lang="de-DE" dirty="0">
                <a:solidFill>
                  <a:srgbClr val="FFFFFF"/>
                </a:solidFill>
              </a:rPr>
              <a:t>Jede Kante hat eine unterschiedliche Sinusfrequenz</a:t>
            </a:r>
          </a:p>
        </p:txBody>
      </p:sp>
    </p:spTree>
    <p:extLst>
      <p:ext uri="{BB962C8B-B14F-4D97-AF65-F5344CB8AC3E}">
        <p14:creationId xmlns:p14="http://schemas.microsoft.com/office/powerpoint/2010/main" val="610810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CD51FE-23C8-F064-6426-0FBEB032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85" y="907286"/>
            <a:ext cx="3108626" cy="1115626"/>
          </a:xfrm>
        </p:spPr>
        <p:txBody>
          <a:bodyPr anchor="b">
            <a:normAutofit/>
          </a:bodyPr>
          <a:lstStyle/>
          <a:p>
            <a:r>
              <a:rPr lang="de-DE" sz="3200" dirty="0">
                <a:solidFill>
                  <a:srgbClr val="EBEBEB"/>
                </a:solidFill>
              </a:rPr>
              <a:t>Stream Consumer</a:t>
            </a:r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15C4F6A-0654-4888-38FB-C7ED835CB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53" y="2151590"/>
            <a:ext cx="3108057" cy="2947415"/>
          </a:xfrm>
        </p:spPr>
        <p:txBody>
          <a:bodyPr>
            <a:normAutofit/>
          </a:bodyPr>
          <a:lstStyle/>
          <a:p>
            <a:r>
              <a:rPr lang="de-DE" sz="1400" dirty="0">
                <a:solidFill>
                  <a:srgbClr val="FFFFFF"/>
                </a:solidFill>
              </a:rPr>
              <a:t>Spark System mit </a:t>
            </a:r>
            <a:r>
              <a:rPr lang="de-DE" sz="1400" dirty="0" err="1">
                <a:solidFill>
                  <a:srgbClr val="FFFFFF"/>
                </a:solidFill>
              </a:rPr>
              <a:t>GraphFrame</a:t>
            </a:r>
            <a:endParaRPr lang="de-DE" sz="1400" dirty="0">
              <a:solidFill>
                <a:srgbClr val="FFFFFF"/>
              </a:solidFill>
            </a:endParaRPr>
          </a:p>
          <a:p>
            <a:r>
              <a:rPr lang="de-DE" sz="1400" dirty="0">
                <a:solidFill>
                  <a:srgbClr val="FFFFFF"/>
                </a:solidFill>
              </a:rPr>
              <a:t>Wegberechnung mittels </a:t>
            </a:r>
            <a:r>
              <a:rPr lang="de-DE" sz="1400" dirty="0" err="1">
                <a:solidFill>
                  <a:srgbClr val="FFFFFF"/>
                </a:solidFill>
              </a:rPr>
              <a:t>Breadth</a:t>
            </a:r>
            <a:r>
              <a:rPr lang="de-DE" sz="1400" dirty="0">
                <a:solidFill>
                  <a:srgbClr val="FFFFFF"/>
                </a:solidFill>
              </a:rPr>
              <a:t>-first </a:t>
            </a:r>
            <a:r>
              <a:rPr lang="de-DE" sz="1400" dirty="0" err="1">
                <a:solidFill>
                  <a:srgbClr val="FFFFFF"/>
                </a:solidFill>
              </a:rPr>
              <a:t>search</a:t>
            </a:r>
            <a:r>
              <a:rPr lang="de-DE" sz="1400" dirty="0">
                <a:solidFill>
                  <a:srgbClr val="FFFFFF"/>
                </a:solidFill>
              </a:rPr>
              <a:t> (BFS)</a:t>
            </a:r>
          </a:p>
          <a:p>
            <a:r>
              <a:rPr lang="de-DE" sz="1400" dirty="0">
                <a:solidFill>
                  <a:srgbClr val="FFFFFF"/>
                </a:solidFill>
              </a:rPr>
              <a:t>Spark Streaming </a:t>
            </a:r>
            <a:r>
              <a:rPr lang="de-DE" sz="1400" dirty="0" err="1">
                <a:solidFill>
                  <a:srgbClr val="FFFFFF"/>
                </a:solidFill>
              </a:rPr>
              <a:t>Context</a:t>
            </a:r>
            <a:r>
              <a:rPr lang="de-DE" sz="1400" dirty="0">
                <a:solidFill>
                  <a:srgbClr val="FFFFFF"/>
                </a:solidFill>
              </a:rPr>
              <a:t> mit eigener RDD-Funktion für Update und Berechnung</a:t>
            </a:r>
          </a:p>
        </p:txBody>
      </p:sp>
      <p:pic>
        <p:nvPicPr>
          <p:cNvPr id="3" name="staumeldungen2">
            <a:hlinkClick r:id="" action="ppaction://media"/>
            <a:extLst>
              <a:ext uri="{FF2B5EF4-FFF2-40B4-BE49-F238E27FC236}">
                <a16:creationId xmlns:a16="http://schemas.microsoft.com/office/drawing/2014/main" id="{A35DCE52-C339-99B2-B7DA-2062A7D46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12281" y="1413163"/>
            <a:ext cx="7004083" cy="421996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567704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124</Words>
  <Application>Microsoft Macintosh PowerPoint</Application>
  <PresentationFormat>Breitbild</PresentationFormat>
  <Paragraphs>18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8" baseType="lpstr">
      <vt:lpstr>Century Gothic</vt:lpstr>
      <vt:lpstr>Wingdings 3</vt:lpstr>
      <vt:lpstr>Ion</vt:lpstr>
      <vt:lpstr>Traffic Jam</vt:lpstr>
      <vt:lpstr>Ausgangslage</vt:lpstr>
      <vt:lpstr>Lösungsansatz</vt:lpstr>
      <vt:lpstr>Stream Producer</vt:lpstr>
      <vt:lpstr>Stream Consumer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Heating type prediction</dc:title>
  <dc:creator>Adrian Höhn</dc:creator>
  <cp:lastModifiedBy>Höhn Adrian (hoehnadr)</cp:lastModifiedBy>
  <cp:revision>27</cp:revision>
  <dcterms:created xsi:type="dcterms:W3CDTF">2024-03-26T06:26:52Z</dcterms:created>
  <dcterms:modified xsi:type="dcterms:W3CDTF">2024-06-09T21:02:31Z</dcterms:modified>
</cp:coreProperties>
</file>

<file path=docProps/thumbnail.jpeg>
</file>